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BAA5-0497-481C-ADCF-3FB694BDC2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413EAF-0E22-4DB0-AAE9-433DE4FC75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149DC-81B1-453F-B34E-394547F16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DB73-5628-4176-BAA5-49EB001CA2CE}" type="datetimeFigureOut">
              <a:rPr lang="lt-LT" smtClean="0"/>
              <a:t>2018-07-26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14B25-01AA-4F63-8D62-51112CF1B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47CA3-2775-453C-8B58-F8AF801C3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68A4-7DA8-458F-8181-D26D8B2A14B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6618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A9871-DE22-4DE8-8CD2-52BEDC68B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F3C721-DAE1-4B3B-862C-AC34E50D9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3F2AF-D255-4ADF-848C-749CE6848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DB73-5628-4176-BAA5-49EB001CA2CE}" type="datetimeFigureOut">
              <a:rPr lang="lt-LT" smtClean="0"/>
              <a:t>2018-07-26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4366A-251D-488C-BC7A-05FA2A755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D6A4F-4187-4CD2-BB02-B8A2F9D12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68A4-7DA8-458F-8181-D26D8B2A14B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83019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7E9014-395A-4662-A3B2-84A4982A0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052B69-9873-453A-A01E-219E5FD231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ECF29-DBA1-4A94-8E6D-D7B99A2AE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DB73-5628-4176-BAA5-49EB001CA2CE}" type="datetimeFigureOut">
              <a:rPr lang="lt-LT" smtClean="0"/>
              <a:t>2018-07-26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80F8A-8350-4600-B258-23B78CF8C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67409-CF2D-4FE7-9C21-CED1DBAB3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68A4-7DA8-458F-8181-D26D8B2A14B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61635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5F7A5-36B3-4CCD-A945-733772E79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0E99B-E081-43A6-82CA-654531F9D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CB635-B314-4975-B6B5-4BB45B2F5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DB73-5628-4176-BAA5-49EB001CA2CE}" type="datetimeFigureOut">
              <a:rPr lang="lt-LT" smtClean="0"/>
              <a:t>2018-07-26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0ACA3-DEE6-43F0-BEAD-FCFE2B73B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45B50-B617-4F27-BF64-C8545C895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68A4-7DA8-458F-8181-D26D8B2A14B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3861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47D3B-3A24-42DF-A6B1-3F0EE17AF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83A465-3543-456F-BD46-A9CF996EB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F79C2-C7BA-4583-AF02-A0677686E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DB73-5628-4176-BAA5-49EB001CA2CE}" type="datetimeFigureOut">
              <a:rPr lang="lt-LT" smtClean="0"/>
              <a:t>2018-07-26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3A3C1-5C6B-4776-A868-CEDC48635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9928B-49F1-49BA-B6EB-36C8FE6AF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68A4-7DA8-458F-8181-D26D8B2A14B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18745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CD7EA-EFFA-4364-9EBC-0EAA18535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A9E66-6E44-45B3-8AEF-2675A0E939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7A5F4B-F7C9-45A0-BD09-88EB8D9F4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68BDA-833D-4025-ACA5-BBC98EBD6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DB73-5628-4176-BAA5-49EB001CA2CE}" type="datetimeFigureOut">
              <a:rPr lang="lt-LT" smtClean="0"/>
              <a:t>2018-07-26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02FD1-FAC1-4AD5-BB10-4F61BE59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7C9C62-AD19-4C15-B35E-94B21C401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68A4-7DA8-458F-8181-D26D8B2A14B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44827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8F480-D9FC-4982-9A89-E9952675A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C5A303-BC76-453C-86AA-F4AF50B51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97772E-89CF-4099-B46E-DF2A529B4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86B351-9B74-4BB2-9D86-5736785ED2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8BDD06-2315-4D4F-A6FD-C6A8FBF162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D31756-C3F0-44F6-A475-76FC44A77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DB73-5628-4176-BAA5-49EB001CA2CE}" type="datetimeFigureOut">
              <a:rPr lang="lt-LT" smtClean="0"/>
              <a:t>2018-07-26</a:t>
            </a:fld>
            <a:endParaRPr lang="lt-L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712045-271A-43CF-B376-A85E3A08B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020399-56DC-4130-A6DC-CE7D61035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68A4-7DA8-458F-8181-D26D8B2A14B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2710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8B4BC-6C6B-4542-9F3E-7B998F20A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1F64C0-2874-4440-9638-00C8E531F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DB73-5628-4176-BAA5-49EB001CA2CE}" type="datetimeFigureOut">
              <a:rPr lang="lt-LT" smtClean="0"/>
              <a:t>2018-07-26</a:t>
            </a:fld>
            <a:endParaRPr lang="lt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4A7E86-B4B0-4B1B-BE2D-FA5D10DC3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CB1853-FF22-45E7-971A-0589EFF00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68A4-7DA8-458F-8181-D26D8B2A14B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7822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88C3C6-1BD8-43F9-B595-60720B80F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DB73-5628-4176-BAA5-49EB001CA2CE}" type="datetimeFigureOut">
              <a:rPr lang="lt-LT" smtClean="0"/>
              <a:t>2018-07-26</a:t>
            </a:fld>
            <a:endParaRPr lang="lt-L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040CF8-F428-45C2-89A2-3442A1125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53A9D2-A940-489B-990D-957A2D2B0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68A4-7DA8-458F-8181-D26D8B2A14B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4560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B27CC-EDBE-4798-9B0B-B9E8DEBF7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D9DF3-7D13-431B-AEC2-68CD6ED9C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C15875-816A-4C13-A09B-1F46EAF2D1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BEC2DB-A5A5-4120-B35E-35BD9EF33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DB73-5628-4176-BAA5-49EB001CA2CE}" type="datetimeFigureOut">
              <a:rPr lang="lt-LT" smtClean="0"/>
              <a:t>2018-07-26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71EBF-4DC3-4AAB-9DE2-CF0EC4BC2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3FB00-A8D2-45E4-97F2-730A18509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68A4-7DA8-458F-8181-D26D8B2A14B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70943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370C3-C215-45A0-B4A3-BF00C83C7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79D86E-C38F-4F13-8A67-54E50CDB72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A6C1D2-18BA-46C9-B6BD-6606754597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29047C-D61B-4A28-BF85-66244A160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DB73-5628-4176-BAA5-49EB001CA2CE}" type="datetimeFigureOut">
              <a:rPr lang="lt-LT" smtClean="0"/>
              <a:t>2018-07-26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057577-05F0-4428-95A1-3F8407709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FA18C6-A7A0-4BC6-9EE7-D6F029054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68A4-7DA8-458F-8181-D26D8B2A14B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7518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DD8ECF-A2AA-40A2-B278-268775FE5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0A4F8-E6A8-40A3-A690-875B9B42B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6AB70-2AD9-4610-9FC8-81CEF9E853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FDB73-5628-4176-BAA5-49EB001CA2CE}" type="datetimeFigureOut">
              <a:rPr lang="lt-LT" smtClean="0"/>
              <a:t>2018-07-26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E8DFE-B592-4380-917A-FC21CA68DC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557B5-E969-4E40-852A-F85E55AFBB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D68A4-7DA8-458F-8181-D26D8B2A14B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36937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7BA60-A415-47C4-B7D1-36402E3A1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b="1" dirty="0" err="1"/>
              <a:t>Funkcija</a:t>
            </a:r>
            <a:r>
              <a:rPr lang="en-US" b="1" dirty="0"/>
              <a:t> „Design Ideas“</a:t>
            </a:r>
            <a:endParaRPr lang="lt-LT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155009-47CF-46CB-9974-2A93FA291B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58300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DD15F-8020-4BED-AA46-F52A8FF3C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Skaidr</a:t>
            </a:r>
            <a:r>
              <a:rPr lang="lt-LT" b="1" dirty="0"/>
              <a:t>ė su sąrašu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49E91-8016-4CC1-A5D2-95923309D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Pirmas punktas</a:t>
            </a:r>
          </a:p>
          <a:p>
            <a:r>
              <a:rPr lang="lt-LT" dirty="0"/>
              <a:t>Antras punktas</a:t>
            </a:r>
          </a:p>
          <a:p>
            <a:r>
              <a:rPr lang="lt-LT" dirty="0"/>
              <a:t>Trečias punktas</a:t>
            </a:r>
          </a:p>
        </p:txBody>
      </p:sp>
    </p:spTree>
    <p:extLst>
      <p:ext uri="{BB962C8B-B14F-4D97-AF65-F5344CB8AC3E}">
        <p14:creationId xmlns:p14="http://schemas.microsoft.com/office/powerpoint/2010/main" val="837578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F7CCA-FECE-4554-9892-BFFE4A3F8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Skaidrė su paveikslėliu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1110CCE-DE16-4B25-9AAD-2C48228C7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12449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84859-87D8-4D22-8ABB-AB483F7AB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Skaidrė su vaizdo įrašu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187A807-4D59-4030-BD37-2ECF2D98A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69945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31</TotalTime>
  <Words>22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Funkcija „Design Ideas“</vt:lpstr>
      <vt:lpstr>Skaidrė su sąrašu</vt:lpstr>
      <vt:lpstr>Skaidrė su paveikslėliu</vt:lpstr>
      <vt:lpstr>Skaidrė su vaizdo įrašu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Funkcija „Design Ideas“</dc:title>
  <dc:creator>CountLine</dc:creator>
  <cp:lastModifiedBy>CountLine</cp:lastModifiedBy>
  <cp:revision>7</cp:revision>
  <dcterms:created xsi:type="dcterms:W3CDTF">2018-07-26T08:37:50Z</dcterms:created>
  <dcterms:modified xsi:type="dcterms:W3CDTF">2018-07-26T09:28:53Z</dcterms:modified>
</cp:coreProperties>
</file>